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55db97ef9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55db97ef9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55db97ef9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55db97ef9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55db97ef96_109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55db97ef96_109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55db97ef96_10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55db97ef96_10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55db97ef96_109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55db97ef96_109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55db97ef96_109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55db97ef96_109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55db97ef96_109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55db97ef96_109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55db97ef96_109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55db97ef96_109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55db97ef9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55db97ef9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55db97ef96_109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55db97ef96_109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55db97ef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55db97ef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55db97ef9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55db97ef9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55db97ef9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55db97ef9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55db97ef9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55db97ef9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55db97ef9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55db97ef9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55db97ef9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55db97ef9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9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10.png"/><Relationship Id="rId7" Type="http://schemas.openxmlformats.org/officeDocument/2006/relationships/image" Target="../media/image7.png"/><Relationship Id="rId8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22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B08B20"/>
                </a:solidFill>
              </a:rPr>
              <a:t>What does it mean?</a:t>
            </a:r>
            <a:endParaRPr>
              <a:solidFill>
                <a:srgbClr val="B08B20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2137550"/>
            <a:ext cx="8520600" cy="24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pl" sz="3400">
                <a:solidFill>
                  <a:srgbClr val="B08B20"/>
                </a:solidFill>
              </a:rPr>
              <a:t>Who would solve money legos for us?</a:t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3877"/>
            <a:ext cx="9144003" cy="4254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1764150"/>
            <a:ext cx="8520600" cy="28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pl" sz="3400">
                <a:solidFill>
                  <a:srgbClr val="B08B20"/>
                </a:solidFill>
              </a:rPr>
              <a:t>All your money legos solved</a:t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pl" sz="3400">
                <a:solidFill>
                  <a:srgbClr val="B08B20"/>
                </a:solidFill>
              </a:rPr>
              <a:t>in one place</a:t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2998" y="1152475"/>
            <a:ext cx="5304274" cy="246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100" y="1919032"/>
            <a:ext cx="2217724" cy="53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78200" y="1152475"/>
            <a:ext cx="1454100" cy="49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53175" y="2934750"/>
            <a:ext cx="1179126" cy="9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87742" y="169875"/>
            <a:ext cx="3754795" cy="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44950" y="3844083"/>
            <a:ext cx="1454100" cy="1108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1700" y="3528275"/>
            <a:ext cx="1434376" cy="83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311700" y="1764150"/>
            <a:ext cx="8520600" cy="28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pl" sz="3400">
                <a:solidFill>
                  <a:srgbClr val="B08B20"/>
                </a:solidFill>
              </a:rPr>
              <a:t>Bank-like dashboard for all your crypto assets</a:t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764150"/>
            <a:ext cx="8520600" cy="28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b="1" lang="pl" sz="3400">
                <a:solidFill>
                  <a:srgbClr val="B08B20"/>
                </a:solidFill>
              </a:rPr>
              <a:t>Created for people - not only for geeks</a:t>
            </a:r>
            <a:endParaRPr b="1" sz="3400">
              <a:solidFill>
                <a:srgbClr val="B08B2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311700" y="1764150"/>
            <a:ext cx="8520600" cy="28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9552"/>
            <a:ext cx="9144003" cy="4254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311700" y="2050525"/>
            <a:ext cx="8520600" cy="25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b="1" lang="pl" sz="3400">
                <a:solidFill>
                  <a:srgbClr val="B08B20"/>
                </a:solidFill>
              </a:rPr>
              <a:t>It’s simple like your bank account</a:t>
            </a:r>
            <a:endParaRPr b="1" sz="3400">
              <a:solidFill>
                <a:srgbClr val="B08B2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1536375"/>
            <a:ext cx="8520600" cy="27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9600">
              <a:solidFill>
                <a:srgbClr val="B08B20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8737275" y="4248400"/>
            <a:ext cx="9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960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524" y="0"/>
            <a:ext cx="893295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1536375"/>
            <a:ext cx="8520600" cy="27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9600">
              <a:solidFill>
                <a:srgbClr val="B08B20"/>
              </a:solidFill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8737275" y="4248400"/>
            <a:ext cx="9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960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824" y="0"/>
            <a:ext cx="88223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1536375"/>
            <a:ext cx="8520600" cy="27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9600">
              <a:solidFill>
                <a:srgbClr val="B08B20"/>
              </a:solidFill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8737275" y="4248400"/>
            <a:ext cx="9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9600"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4344"/>
            <a:ext cx="9144003" cy="4214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1536375"/>
            <a:ext cx="8520600" cy="27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l" sz="9600">
                <a:solidFill>
                  <a:srgbClr val="B08B20"/>
                </a:solidFill>
              </a:rPr>
              <a:t>DeFi</a:t>
            </a:r>
            <a:endParaRPr sz="9600">
              <a:solidFill>
                <a:srgbClr val="B08B20"/>
              </a:solidFill>
            </a:endParaRPr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8737275" y="4248400"/>
            <a:ext cx="9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9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882075"/>
            <a:ext cx="8520600" cy="33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l" sz="6900">
                <a:solidFill>
                  <a:srgbClr val="B08B20"/>
                </a:solidFill>
              </a:rPr>
              <a:t>Automated</a:t>
            </a:r>
            <a:endParaRPr sz="6900">
              <a:solidFill>
                <a:srgbClr val="B08B2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l" sz="6900">
                <a:solidFill>
                  <a:srgbClr val="B08B20"/>
                </a:solidFill>
              </a:rPr>
              <a:t>Market</a:t>
            </a:r>
            <a:endParaRPr sz="6900">
              <a:solidFill>
                <a:srgbClr val="B08B2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l" sz="6900">
                <a:solidFill>
                  <a:srgbClr val="B08B20"/>
                </a:solidFill>
              </a:rPr>
              <a:t>Maker</a:t>
            </a:r>
            <a:endParaRPr sz="6900">
              <a:solidFill>
                <a:srgbClr val="B08B20"/>
              </a:solidFill>
            </a:endParaRPr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8737275" y="4248400"/>
            <a:ext cx="9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9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1638125"/>
            <a:ext cx="8520600" cy="26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l" sz="7100">
                <a:solidFill>
                  <a:srgbClr val="B08B20"/>
                </a:solidFill>
              </a:rPr>
              <a:t>Liquid Pools</a:t>
            </a:r>
            <a:endParaRPr sz="7100">
              <a:solidFill>
                <a:srgbClr val="B08B20"/>
              </a:solidFill>
            </a:endParaRPr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8737275" y="4248400"/>
            <a:ext cx="951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9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2137550"/>
            <a:ext cx="8520600" cy="24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400">
                <a:solidFill>
                  <a:srgbClr val="B08B20"/>
                </a:solidFill>
              </a:rPr>
              <a:t>Who understand all of these terms?</a:t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2137550"/>
            <a:ext cx="8520600" cy="24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pl" sz="3400">
                <a:solidFill>
                  <a:srgbClr val="B08B20"/>
                </a:solidFill>
              </a:rPr>
              <a:t>Who would save us from money legos?</a:t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b="1" sz="3400">
              <a:solidFill>
                <a:srgbClr val="B08B2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